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29"/>
  </p:normalViewPr>
  <p:slideViewPr>
    <p:cSldViewPr snapToGrid="0" snapToObjects="1">
      <p:cViewPr varScale="1">
        <p:scale>
          <a:sx n="90" d="100"/>
          <a:sy n="90" d="100"/>
        </p:scale>
        <p:origin x="23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9DD65-95EF-F945-923E-796E98050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9F0DB-46BF-BD43-90E7-5820CB6C7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EC9C2-CC5F-2E4D-874E-AB7B55B9E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40BB3-314C-154C-8563-E3DF9BEB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53685-7B8D-B64C-897C-5D4233C7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6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3D4A5-A342-C143-9745-E89510BD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27994-C0EF-8C44-B68C-0D5036CDF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3A926-CD7D-2243-9336-F9EAF5BC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D5A0D-334F-DF4C-B614-72EEE818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2ED2B-583E-E647-A331-A075EE84D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6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97BBE1-8E30-0F4A-A8B3-F320ABA49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E26C8-7B59-D14C-A7A8-754EFE2D5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01B24-4918-EA4E-B952-3EB9E8B3B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8D43C-EDE9-354B-A7DB-1D714CE8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E3275-1A10-CC4D-8AB4-6D2664C8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6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F4FD7-9EA0-C74F-A48F-F4B6244D6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C416-75CD-5745-86B6-7E8CC54B2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F10D7-CFF0-0A44-A884-9236B5F3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A1A0A-E7E1-484E-A7E0-C70CA299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EAC26-4FBF-4C4E-9794-38877B0CB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7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0C9A-98F5-964E-B216-FC9A14741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F008B-48BB-C94B-982B-A832E7671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D2A48-6A46-6C45-8BD2-48362FA72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B93AE-4E86-BB49-B9A4-635D9108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98DEE-1B27-1E48-963D-C598904B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D9E96-88BB-9747-B72C-FE3FA6D4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4ECEF-C53D-9D44-A715-25932BFBC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22D10-989B-FF4B-9B0E-ACFDBE94F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15028-0FCB-0042-B1B7-C57932BF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8CC2D-8F4F-4E49-AAC7-F87B6D8E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F6155-89DB-5D41-94F9-A72E7A45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4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C31D4-C591-C04A-95A3-A911BBC2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0B88D-FD32-8F45-B62D-E0B4962BB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2B583-EE82-5D41-B7F4-3671C79A6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6DBC7A-2AD6-DA40-BF79-A5112D04D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D3A6C-F597-5445-9228-0283128E4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CDA59A-2EBB-7A4A-9309-52F581D1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028F9E-06F6-6A4C-8486-FB8049BF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DB3644-653C-BB44-99CA-CB10FCC0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5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B542-E509-8845-8187-561FCF65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933B8-6C1C-FF4A-B8F6-EE6023E5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56AEE-4475-ED47-AFCC-2257273A9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A981AB-1757-6943-B1CD-02CD61634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C0DBC-2134-A045-9DBF-6F571544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BF3FBB-BAC9-5042-B90E-95ABE4CD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0F1F4-116F-D14E-9E3B-6EAF2A4A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6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930A-6C11-D444-A7F6-DC96AA79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FBDB2-7A7F-654B-8106-D203EEAAE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01C3D-7187-1B42-9D19-89E6682F0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0547D-F8D1-B342-AD7F-26C49583E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05E7E-4B39-D748-9AAE-8F4826AA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62B76-CC58-3747-A16D-82CF2DAC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5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A833-35A9-044D-990C-11066BBE4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9C5B99-AF3C-3D42-87C2-60C34C518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C7F420-D35C-E14F-B647-653D0CB60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3FEBF-626C-0845-A176-2F211431E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A8D68-7C33-A947-8271-6DD1E9422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09047-F86A-344B-9270-1DE59FF3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1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A08D1-6C8E-6B43-BD46-1AEB71C57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48AA-DBEA-6140-A321-F8D06FEB3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25768-BA7F-D647-B77B-E38E1F891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1B4DA-E903-D940-ADD8-DA6E92B12270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17FBF-33ED-534F-B552-23218DEAF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18664-F983-0A47-A164-529DA2EB1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2238C-E765-C843-9FAF-0ACE4E67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5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71FDBA4-B078-D346-886F-FA8F086EF191}"/>
              </a:ext>
            </a:extLst>
          </p:cNvPr>
          <p:cNvSpPr txBox="1"/>
          <p:nvPr/>
        </p:nvSpPr>
        <p:spPr>
          <a:xfrm>
            <a:off x="84221" y="402557"/>
            <a:ext cx="21423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IOWAN OLD STYLE ROMAN" panose="02040602040506020204" pitchFamily="18" charset="77"/>
              </a:rPr>
              <a:t>BRULAC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4B9F26E-75B7-4644-82A9-3CED48E49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0" y="-121318"/>
            <a:ext cx="1047750" cy="104775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0919540-A557-6442-8F8B-534C6FB0285F}"/>
              </a:ext>
            </a:extLst>
          </p:cNvPr>
          <p:cNvCxnSpPr/>
          <p:nvPr/>
        </p:nvCxnSpPr>
        <p:spPr>
          <a:xfrm>
            <a:off x="84221" y="926432"/>
            <a:ext cx="1202355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4">
            <a:extLst>
              <a:ext uri="{FF2B5EF4-FFF2-40B4-BE49-F238E27FC236}">
                <a16:creationId xmlns:a16="http://schemas.microsoft.com/office/drawing/2014/main" id="{928F67E6-6F10-054B-864D-B23206613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90415"/>
            <a:ext cx="6858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Investigator: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 of the Investigator</a:t>
            </a:r>
          </a:p>
          <a:p>
            <a:pPr algn="ctr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Designation</a:t>
            </a:r>
          </a:p>
          <a:p>
            <a:pPr algn="ctr"/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Author: Name of the Presenter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Designation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B60175-C8F6-1D46-8C24-7ACE0AB92DD0}"/>
              </a:ext>
            </a:extLst>
          </p:cNvPr>
          <p:cNvSpPr txBox="1"/>
          <p:nvPr/>
        </p:nvSpPr>
        <p:spPr>
          <a:xfrm>
            <a:off x="4065670" y="1223974"/>
            <a:ext cx="3763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432FF"/>
                </a:solidFill>
                <a:latin typeface="IOWAN OLD STYLE ROMAN" panose="02040602040506020204" pitchFamily="18" charset="77"/>
              </a:rPr>
              <a:t>Title of the Project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2B115105-9084-CD43-9FB7-D0519CC59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90513" y="5686269"/>
            <a:ext cx="3319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Funding Organization:</a:t>
            </a:r>
          </a:p>
        </p:txBody>
      </p:sp>
    </p:spTree>
    <p:extLst>
      <p:ext uri="{BB962C8B-B14F-4D97-AF65-F5344CB8AC3E}">
        <p14:creationId xmlns:p14="http://schemas.microsoft.com/office/powerpoint/2010/main" val="35061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41951B-43AE-F94A-8B64-4A8B0E134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0" y="-121318"/>
            <a:ext cx="1047750" cy="104775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DE1CA6-79BE-1E44-BA80-538A2FA6FDE7}"/>
              </a:ext>
            </a:extLst>
          </p:cNvPr>
          <p:cNvCxnSpPr/>
          <p:nvPr/>
        </p:nvCxnSpPr>
        <p:spPr>
          <a:xfrm>
            <a:off x="84221" y="926432"/>
            <a:ext cx="1202355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4">
            <a:extLst>
              <a:ext uri="{FF2B5EF4-FFF2-40B4-BE49-F238E27FC236}">
                <a16:creationId xmlns:a16="http://schemas.microsoft.com/office/drawing/2014/main" id="{206F433E-3B51-674C-84A4-117D6AABB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940" y="2539752"/>
            <a:ext cx="685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521C90-D858-9F46-9218-E6673F820C05}"/>
              </a:ext>
            </a:extLst>
          </p:cNvPr>
          <p:cNvSpPr txBox="1"/>
          <p:nvPr/>
        </p:nvSpPr>
        <p:spPr>
          <a:xfrm>
            <a:off x="4214060" y="1157920"/>
            <a:ext cx="3763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0432FF"/>
                </a:solidFill>
                <a:latin typeface="IOWAN OLD STYLE ROMAN" panose="02040602040506020204" pitchFamily="18" charset="77"/>
              </a:rPr>
              <a:t>Aim and Objectives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D0EFEDFF-96DF-4348-BAC6-C68BA4970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940" y="3429000"/>
            <a:ext cx="685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F3A660-1A12-8243-86BD-D96231C53F27}"/>
              </a:ext>
            </a:extLst>
          </p:cNvPr>
          <p:cNvSpPr txBox="1"/>
          <p:nvPr/>
        </p:nvSpPr>
        <p:spPr>
          <a:xfrm>
            <a:off x="84221" y="402557"/>
            <a:ext cx="331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IOWAN OLD STYLE ROMAN" panose="02040602040506020204" pitchFamily="18" charset="77"/>
              </a:rPr>
              <a:t>BRULAC- IAEC</a:t>
            </a:r>
          </a:p>
        </p:txBody>
      </p:sp>
    </p:spTree>
    <p:extLst>
      <p:ext uri="{BB962C8B-B14F-4D97-AF65-F5344CB8AC3E}">
        <p14:creationId xmlns:p14="http://schemas.microsoft.com/office/powerpoint/2010/main" val="183100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61AC53-09F0-6B45-BEEB-E1634664E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0" y="-121318"/>
            <a:ext cx="1047750" cy="104775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4005A6-BA47-F24C-A278-2D64CD3ED294}"/>
              </a:ext>
            </a:extLst>
          </p:cNvPr>
          <p:cNvCxnSpPr/>
          <p:nvPr/>
        </p:nvCxnSpPr>
        <p:spPr>
          <a:xfrm>
            <a:off x="84221" y="926432"/>
            <a:ext cx="1202355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EEF91F4-33F1-6645-A8F7-6B2927AE8A45}"/>
              </a:ext>
            </a:extLst>
          </p:cNvPr>
          <p:cNvSpPr txBox="1"/>
          <p:nvPr/>
        </p:nvSpPr>
        <p:spPr>
          <a:xfrm>
            <a:off x="84221" y="402557"/>
            <a:ext cx="331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IOWAN OLD STYLE ROMAN" panose="02040602040506020204" pitchFamily="18" charset="77"/>
              </a:rPr>
              <a:t>BRULAC- IAEC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D2CAE8-E834-9448-B97B-5187D21375C6}"/>
              </a:ext>
            </a:extLst>
          </p:cNvPr>
          <p:cNvSpPr txBox="1"/>
          <p:nvPr/>
        </p:nvSpPr>
        <p:spPr>
          <a:xfrm>
            <a:off x="3400425" y="1142228"/>
            <a:ext cx="6058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0432FF"/>
                </a:solidFill>
                <a:latin typeface="IOWAN OLD STYLE ROMAN" panose="02040602040506020204" pitchFamily="18" charset="77"/>
              </a:rPr>
              <a:t>Proposed Methodology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5AAE4E9D-365D-1845-A80E-E95FA6B24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125" y="3086100"/>
            <a:ext cx="6858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insert a flow diagram of your study method using animals in a clear nut shell</a:t>
            </a:r>
          </a:p>
        </p:txBody>
      </p:sp>
    </p:spTree>
    <p:extLst>
      <p:ext uri="{BB962C8B-B14F-4D97-AF65-F5344CB8AC3E}">
        <p14:creationId xmlns:p14="http://schemas.microsoft.com/office/powerpoint/2010/main" val="263226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B2432D-851E-A244-ADDD-DEF09ADCB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0" y="-121318"/>
            <a:ext cx="1047750" cy="104775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9267CC-DA2F-3B4C-B1CA-543590E25C88}"/>
              </a:ext>
            </a:extLst>
          </p:cNvPr>
          <p:cNvCxnSpPr/>
          <p:nvPr/>
        </p:nvCxnSpPr>
        <p:spPr>
          <a:xfrm>
            <a:off x="84221" y="926432"/>
            <a:ext cx="1202355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2C2FBE0-CFFB-1744-A9E5-7FBE5BFE6674}"/>
              </a:ext>
            </a:extLst>
          </p:cNvPr>
          <p:cNvSpPr txBox="1"/>
          <p:nvPr/>
        </p:nvSpPr>
        <p:spPr>
          <a:xfrm>
            <a:off x="84221" y="402557"/>
            <a:ext cx="3316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IOWAN OLD STYLE ROMAN" panose="02040602040506020204" pitchFamily="18" charset="77"/>
              </a:rPr>
              <a:t>BRULAC- IAEC</a:t>
            </a:r>
          </a:p>
        </p:txBody>
      </p:sp>
      <p:graphicFrame>
        <p:nvGraphicFramePr>
          <p:cNvPr id="7" name="Group 216">
            <a:extLst>
              <a:ext uri="{FF2B5EF4-FFF2-40B4-BE49-F238E27FC236}">
                <a16:creationId xmlns:a16="http://schemas.microsoft.com/office/drawing/2014/main" id="{8F5C4EC1-401E-D54E-8D13-6B2A8C8028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912041"/>
              </p:ext>
            </p:extLst>
          </p:nvPr>
        </p:nvGraphicFramePr>
        <p:xfrm>
          <a:off x="2595562" y="2129505"/>
          <a:ext cx="8162925" cy="3802063"/>
        </p:xfrm>
        <a:graphic>
          <a:graphicData uri="http://schemas.openxmlformats.org/drawingml/2006/table">
            <a:tbl>
              <a:tblPr/>
              <a:tblGrid>
                <a:gridCol w="2286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7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4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36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67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 of Study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Species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Strain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Sex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Animals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Required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8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8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9" marR="91449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64D8323-4C24-A94B-B766-C41EFEDEC4F9}"/>
              </a:ext>
            </a:extLst>
          </p:cNvPr>
          <p:cNvSpPr txBox="1"/>
          <p:nvPr/>
        </p:nvSpPr>
        <p:spPr>
          <a:xfrm>
            <a:off x="3400425" y="1142228"/>
            <a:ext cx="6058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0432FF"/>
                </a:solidFill>
                <a:latin typeface="IOWAN OLD STYLE ROMAN" panose="02040602040506020204" pitchFamily="18" charset="77"/>
              </a:rPr>
              <a:t>Summary of Animals Required</a:t>
            </a:r>
          </a:p>
        </p:txBody>
      </p:sp>
    </p:spTree>
    <p:extLst>
      <p:ext uri="{BB962C8B-B14F-4D97-AF65-F5344CB8AC3E}">
        <p14:creationId xmlns:p14="http://schemas.microsoft.com/office/powerpoint/2010/main" val="295172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71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IOWAN OLD STYLE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2021-09-06T05:06:33Z</dcterms:created>
  <dcterms:modified xsi:type="dcterms:W3CDTF">2022-01-28T04:04:07Z</dcterms:modified>
</cp:coreProperties>
</file>